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681" r:id="rId3"/>
    <p:sldId id="1189" r:id="rId4"/>
    <p:sldId id="1275" r:id="rId5"/>
    <p:sldId id="1192" r:id="rId6"/>
    <p:sldId id="1347" r:id="rId7"/>
    <p:sldId id="1348" r:id="rId8"/>
    <p:sldId id="1349" r:id="rId9"/>
    <p:sldId id="1350" r:id="rId10"/>
    <p:sldId id="1351" r:id="rId11"/>
    <p:sldId id="1352" r:id="rId12"/>
    <p:sldId id="1354" r:id="rId13"/>
    <p:sldId id="1357" r:id="rId14"/>
    <p:sldId id="1355" r:id="rId15"/>
    <p:sldId id="1356" r:id="rId16"/>
    <p:sldId id="1353" r:id="rId17"/>
    <p:sldId id="1358" r:id="rId18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4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4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1208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156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3765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5763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9465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5/11/2024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685800" y="2896001"/>
            <a:ext cx="7772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04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</a:t>
            </a:r>
            <a:r>
              <a:rPr kumimoji="1" lang="en-US" altLang="zh-TW" sz="6000" b="1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ngrok</a:t>
            </a:r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/docker</a:t>
            </a:r>
          </a:p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OpenAI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05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用</a:t>
            </a:r>
            <a:r>
              <a:rPr kumimoji="1" lang="en-US" altLang="zh-TW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docker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測試</a:t>
            </a:r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ngrok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160724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_2024_05_11_23_30_07_354">
            <a:hlinkClick r:id="" action="ppaction://media"/>
            <a:extLst>
              <a:ext uri="{FF2B5EF4-FFF2-40B4-BE49-F238E27FC236}">
                <a16:creationId xmlns:a16="http://schemas.microsoft.com/office/drawing/2014/main" id="{6E0E3E4E-08EA-C244-EC48-27B9F1BE8B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824" y="1345734"/>
            <a:ext cx="8951431" cy="5038288"/>
          </a:xfrm>
          <a:prstGeom prst="rect">
            <a:avLst/>
          </a:prstGeom>
        </p:spPr>
      </p:pic>
      <p:sp>
        <p:nvSpPr>
          <p:cNvPr id="5" name="文字版面配置區 2">
            <a:extLst>
              <a:ext uri="{FF2B5EF4-FFF2-40B4-BE49-F238E27FC236}">
                <a16:creationId xmlns:a16="http://schemas.microsoft.com/office/drawing/2014/main" id="{702DCCCB-E5FB-B793-2C73-37FD8F56E7F4}"/>
              </a:ext>
            </a:extLst>
          </p:cNvPr>
          <p:cNvSpPr txBox="1">
            <a:spLocks/>
          </p:cNvSpPr>
          <p:nvPr/>
        </p:nvSpPr>
        <p:spPr>
          <a:xfrm>
            <a:off x="2575419" y="254466"/>
            <a:ext cx="4697835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安裝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docker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898739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9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3E4FF9EE-32F8-0659-69FD-E0CB774CEE1D}"/>
              </a:ext>
            </a:extLst>
          </p:cNvPr>
          <p:cNvSpPr txBox="1"/>
          <p:nvPr/>
        </p:nvSpPr>
        <p:spPr>
          <a:xfrm>
            <a:off x="817925" y="1631469"/>
            <a:ext cx="76717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docker run -itd --name nginx -p 5000:80 nginx</a:t>
            </a:r>
          </a:p>
        </p:txBody>
      </p:sp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740716" y="349541"/>
            <a:ext cx="566256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本機開啟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nginx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服務</a:t>
            </a:r>
          </a:p>
        </p:txBody>
      </p:sp>
    </p:spTree>
    <p:extLst>
      <p:ext uri="{BB962C8B-B14F-4D97-AF65-F5344CB8AC3E}">
        <p14:creationId xmlns:p14="http://schemas.microsoft.com/office/powerpoint/2010/main" val="4545954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版面配置區 2">
            <a:extLst>
              <a:ext uri="{FF2B5EF4-FFF2-40B4-BE49-F238E27FC236}">
                <a16:creationId xmlns:a16="http://schemas.microsoft.com/office/drawing/2014/main" id="{702DCCCB-E5FB-B793-2C73-37FD8F56E7F4}"/>
              </a:ext>
            </a:extLst>
          </p:cNvPr>
          <p:cNvSpPr txBox="1">
            <a:spLocks/>
          </p:cNvSpPr>
          <p:nvPr/>
        </p:nvSpPr>
        <p:spPr>
          <a:xfrm>
            <a:off x="1740715" y="223706"/>
            <a:ext cx="566256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本機開啟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nginx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服務</a:t>
            </a:r>
          </a:p>
        </p:txBody>
      </p:sp>
      <p:pic>
        <p:nvPicPr>
          <p:cNvPr id="2" name="Record_2024_05_11_23_48_27_551">
            <a:hlinkClick r:id="" action="ppaction://media"/>
            <a:extLst>
              <a:ext uri="{FF2B5EF4-FFF2-40B4-BE49-F238E27FC236}">
                <a16:creationId xmlns:a16="http://schemas.microsoft.com/office/drawing/2014/main" id="{59921AB0-08A7-3A27-368C-7322711263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61" y="1523467"/>
            <a:ext cx="9085277" cy="511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872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版面配置區 2">
            <a:extLst>
              <a:ext uri="{FF2B5EF4-FFF2-40B4-BE49-F238E27FC236}">
                <a16:creationId xmlns:a16="http://schemas.microsoft.com/office/drawing/2014/main" id="{702DCCCB-E5FB-B793-2C73-37FD8F56E7F4}"/>
              </a:ext>
            </a:extLst>
          </p:cNvPr>
          <p:cNvSpPr txBox="1">
            <a:spLocks/>
          </p:cNvSpPr>
          <p:nvPr/>
        </p:nvSpPr>
        <p:spPr>
          <a:xfrm>
            <a:off x="2315362" y="0"/>
            <a:ext cx="566256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從內部網路存取</a:t>
            </a:r>
          </a:p>
        </p:txBody>
      </p:sp>
      <p:pic>
        <p:nvPicPr>
          <p:cNvPr id="3" name="Record_2024_05_11_23_54_00_501">
            <a:hlinkClick r:id="" action="ppaction://media"/>
            <a:extLst>
              <a:ext uri="{FF2B5EF4-FFF2-40B4-BE49-F238E27FC236}">
                <a16:creationId xmlns:a16="http://schemas.microsoft.com/office/drawing/2014/main" id="{C4946C46-793E-C05A-EA8A-78C11300A3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95727"/>
            <a:ext cx="90932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8166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執行</a:t>
            </a:r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ngrok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6683030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2755784" y="206928"/>
            <a:ext cx="566256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執行</a:t>
            </a: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ngrok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78B99C9-F0FA-7E8E-5EC7-27E6EAB07462}"/>
              </a:ext>
            </a:extLst>
          </p:cNvPr>
          <p:cNvSpPr txBox="1"/>
          <p:nvPr/>
        </p:nvSpPr>
        <p:spPr>
          <a:xfrm>
            <a:off x="533400" y="1062294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執行本課程的「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04_pyngrok.ipynb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」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pic>
        <p:nvPicPr>
          <p:cNvPr id="3" name="Record_2024_05_12_00_19_14_261">
            <a:hlinkClick r:id="" action="ppaction://media"/>
            <a:extLst>
              <a:ext uri="{FF2B5EF4-FFF2-40B4-BE49-F238E27FC236}">
                <a16:creationId xmlns:a16="http://schemas.microsoft.com/office/drawing/2014/main" id="{D92F4AA1-94D3-B8C2-E08C-4B04B77B59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11325"/>
            <a:ext cx="9144000" cy="514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9472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ngrok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申請及操作</a:t>
            </a: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docker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測試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ngrok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OpenAI API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帳號申請及金鑰</a:t>
            </a: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在不同開發環境中設定變數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637830" y="355134"/>
            <a:ext cx="3868339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本課程內容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186964754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ngrok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操作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92526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將本機對應到一個網路主機上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利用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tunnel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通道的方法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通常將本機的某個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port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對應到某一個固定網址的主機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在本機該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port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上運行的服務，也可以用固定網址來存取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等於將本機開放到網路上供公眾使用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223082" y="355134"/>
            <a:ext cx="4697835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什麼是</a:t>
            </a: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ngrok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6127912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grok 架構簡圖">
            <a:extLst>
              <a:ext uri="{FF2B5EF4-FFF2-40B4-BE49-F238E27FC236}">
                <a16:creationId xmlns:a16="http://schemas.microsoft.com/office/drawing/2014/main" id="{6CF96735-3F79-00AF-F8E1-E011FAA7E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37" y="1152915"/>
            <a:ext cx="8573549" cy="48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D92E50B-F82E-42E9-EA42-D1E6B32D9A1E}"/>
              </a:ext>
            </a:extLst>
          </p:cNvPr>
          <p:cNvSpPr/>
          <p:nvPr/>
        </p:nvSpPr>
        <p:spPr>
          <a:xfrm>
            <a:off x="419449" y="1266737"/>
            <a:ext cx="8296711" cy="3179427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3E5899D-2F27-235D-121E-5BECE5DD9D88}"/>
              </a:ext>
            </a:extLst>
          </p:cNvPr>
          <p:cNvSpPr/>
          <p:nvPr/>
        </p:nvSpPr>
        <p:spPr>
          <a:xfrm>
            <a:off x="2231471" y="3344281"/>
            <a:ext cx="6560191" cy="2431409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A4BB831-9B17-4D88-C384-B614B407862A}"/>
              </a:ext>
            </a:extLst>
          </p:cNvPr>
          <p:cNvSpPr/>
          <p:nvPr/>
        </p:nvSpPr>
        <p:spPr>
          <a:xfrm>
            <a:off x="1863754" y="3009560"/>
            <a:ext cx="6560191" cy="2431409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32589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grok 架構簡圖">
            <a:extLst>
              <a:ext uri="{FF2B5EF4-FFF2-40B4-BE49-F238E27FC236}">
                <a16:creationId xmlns:a16="http://schemas.microsoft.com/office/drawing/2014/main" id="{6CF96735-3F79-00AF-F8E1-E011FAA7E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37" y="1152915"/>
            <a:ext cx="8573549" cy="48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D92E50B-F82E-42E9-EA42-D1E6B32D9A1E}"/>
              </a:ext>
            </a:extLst>
          </p:cNvPr>
          <p:cNvSpPr/>
          <p:nvPr/>
        </p:nvSpPr>
        <p:spPr>
          <a:xfrm>
            <a:off x="2223083" y="1266737"/>
            <a:ext cx="6493077" cy="3179427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7FCB4B-47DE-96DD-91F1-A883D825033A}"/>
              </a:ext>
            </a:extLst>
          </p:cNvPr>
          <p:cNvSpPr/>
          <p:nvPr/>
        </p:nvSpPr>
        <p:spPr>
          <a:xfrm>
            <a:off x="2327946" y="2660707"/>
            <a:ext cx="6493077" cy="3179427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928D937-4A86-14D6-E9B1-DBDA622FED2D}"/>
              </a:ext>
            </a:extLst>
          </p:cNvPr>
          <p:cNvSpPr/>
          <p:nvPr/>
        </p:nvSpPr>
        <p:spPr>
          <a:xfrm>
            <a:off x="1879134" y="4186107"/>
            <a:ext cx="3998751" cy="1110141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352411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grok 架構簡圖">
            <a:extLst>
              <a:ext uri="{FF2B5EF4-FFF2-40B4-BE49-F238E27FC236}">
                <a16:creationId xmlns:a16="http://schemas.microsoft.com/office/drawing/2014/main" id="{6CF96735-3F79-00AF-F8E1-E011FAA7E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37" y="1152915"/>
            <a:ext cx="8573549" cy="48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D92E50B-F82E-42E9-EA42-D1E6B32D9A1E}"/>
              </a:ext>
            </a:extLst>
          </p:cNvPr>
          <p:cNvSpPr/>
          <p:nvPr/>
        </p:nvSpPr>
        <p:spPr>
          <a:xfrm>
            <a:off x="2223083" y="1266737"/>
            <a:ext cx="6493077" cy="2750273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7FCB4B-47DE-96DD-91F1-A883D825033A}"/>
              </a:ext>
            </a:extLst>
          </p:cNvPr>
          <p:cNvSpPr/>
          <p:nvPr/>
        </p:nvSpPr>
        <p:spPr>
          <a:xfrm>
            <a:off x="2327946" y="2660709"/>
            <a:ext cx="6463717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928D937-4A86-14D6-E9B1-DBDA622FED2D}"/>
              </a:ext>
            </a:extLst>
          </p:cNvPr>
          <p:cNvSpPr/>
          <p:nvPr/>
        </p:nvSpPr>
        <p:spPr>
          <a:xfrm>
            <a:off x="3340919" y="2952656"/>
            <a:ext cx="2218885" cy="1110141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3D8F7E1-CA0B-325E-C7F4-61B38FB934A5}"/>
              </a:ext>
            </a:extLst>
          </p:cNvPr>
          <p:cNvSpPr/>
          <p:nvPr/>
        </p:nvSpPr>
        <p:spPr>
          <a:xfrm>
            <a:off x="6602138" y="4512192"/>
            <a:ext cx="2218885" cy="1327943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DD88900-C9CE-D004-540F-13896DF2A240}"/>
              </a:ext>
            </a:extLst>
          </p:cNvPr>
          <p:cNvSpPr/>
          <p:nvPr/>
        </p:nvSpPr>
        <p:spPr>
          <a:xfrm>
            <a:off x="1883331" y="4168785"/>
            <a:ext cx="939566" cy="461939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D9C3E9-9146-FEC0-0A36-D41BC743139A}"/>
              </a:ext>
            </a:extLst>
          </p:cNvPr>
          <p:cNvSpPr/>
          <p:nvPr/>
        </p:nvSpPr>
        <p:spPr>
          <a:xfrm>
            <a:off x="6321105" y="3435292"/>
            <a:ext cx="2218885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B0375FE-F1EE-F23D-FC68-84ABD133C1AA}"/>
              </a:ext>
            </a:extLst>
          </p:cNvPr>
          <p:cNvSpPr/>
          <p:nvPr/>
        </p:nvSpPr>
        <p:spPr>
          <a:xfrm>
            <a:off x="2415334" y="3159038"/>
            <a:ext cx="890629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237076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grok 架構簡圖">
            <a:extLst>
              <a:ext uri="{FF2B5EF4-FFF2-40B4-BE49-F238E27FC236}">
                <a16:creationId xmlns:a16="http://schemas.microsoft.com/office/drawing/2014/main" id="{6CF96735-3F79-00AF-F8E1-E011FAA7E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37" y="1152915"/>
            <a:ext cx="8573549" cy="48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D92E50B-F82E-42E9-EA42-D1E6B32D9A1E}"/>
              </a:ext>
            </a:extLst>
          </p:cNvPr>
          <p:cNvSpPr/>
          <p:nvPr/>
        </p:nvSpPr>
        <p:spPr>
          <a:xfrm>
            <a:off x="2223083" y="1266737"/>
            <a:ext cx="6493077" cy="2750273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7FCB4B-47DE-96DD-91F1-A883D825033A}"/>
              </a:ext>
            </a:extLst>
          </p:cNvPr>
          <p:cNvSpPr/>
          <p:nvPr/>
        </p:nvSpPr>
        <p:spPr>
          <a:xfrm>
            <a:off x="2327946" y="2660709"/>
            <a:ext cx="6463717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928D937-4A86-14D6-E9B1-DBDA622FED2D}"/>
              </a:ext>
            </a:extLst>
          </p:cNvPr>
          <p:cNvSpPr/>
          <p:nvPr/>
        </p:nvSpPr>
        <p:spPr>
          <a:xfrm>
            <a:off x="3340919" y="2952656"/>
            <a:ext cx="2218885" cy="1110141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DD88900-C9CE-D004-540F-13896DF2A240}"/>
              </a:ext>
            </a:extLst>
          </p:cNvPr>
          <p:cNvSpPr/>
          <p:nvPr/>
        </p:nvSpPr>
        <p:spPr>
          <a:xfrm>
            <a:off x="1883331" y="4168785"/>
            <a:ext cx="939566" cy="461939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D9C3E9-9146-FEC0-0A36-D41BC743139A}"/>
              </a:ext>
            </a:extLst>
          </p:cNvPr>
          <p:cNvSpPr/>
          <p:nvPr/>
        </p:nvSpPr>
        <p:spPr>
          <a:xfrm>
            <a:off x="6253993" y="3306312"/>
            <a:ext cx="2218885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B0375FE-F1EE-F23D-FC68-84ABD133C1AA}"/>
              </a:ext>
            </a:extLst>
          </p:cNvPr>
          <p:cNvSpPr/>
          <p:nvPr/>
        </p:nvSpPr>
        <p:spPr>
          <a:xfrm>
            <a:off x="2415334" y="3159038"/>
            <a:ext cx="890629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378903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grok 架構簡圖">
            <a:extLst>
              <a:ext uri="{FF2B5EF4-FFF2-40B4-BE49-F238E27FC236}">
                <a16:creationId xmlns:a16="http://schemas.microsoft.com/office/drawing/2014/main" id="{6CF96735-3F79-00AF-F8E1-E011FAA7E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25" y="1127748"/>
            <a:ext cx="8573549" cy="48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DD88900-C9CE-D004-540F-13896DF2A240}"/>
              </a:ext>
            </a:extLst>
          </p:cNvPr>
          <p:cNvSpPr/>
          <p:nvPr/>
        </p:nvSpPr>
        <p:spPr>
          <a:xfrm>
            <a:off x="4882391" y="2810312"/>
            <a:ext cx="1090569" cy="1233181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43080A9-BD26-EE2A-2744-C5AF23A3A5E1}"/>
              </a:ext>
            </a:extLst>
          </p:cNvPr>
          <p:cNvSpPr/>
          <p:nvPr/>
        </p:nvSpPr>
        <p:spPr>
          <a:xfrm>
            <a:off x="1803633" y="4723001"/>
            <a:ext cx="2148979" cy="511729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1287448"/>
      </p:ext>
    </p:extLst>
  </p:cSld>
  <p:clrMapOvr>
    <a:masterClrMapping/>
  </p:clrMapOvr>
  <p:transition>
    <p:fad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1748</TotalTime>
  <Words>169</Words>
  <Application>Microsoft Office PowerPoint</Application>
  <PresentationFormat>如螢幕大小 (4:3)</PresentationFormat>
  <Paragraphs>32</Paragraphs>
  <Slides>16</Slides>
  <Notes>6</Notes>
  <HiddenSlides>0</HiddenSlides>
  <MMClips>4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16</vt:i4>
      </vt:variant>
    </vt:vector>
  </HeadingPairs>
  <TitlesOfParts>
    <vt:vector size="25" baseType="lpstr">
      <vt:lpstr>微軟正黑體</vt:lpstr>
      <vt:lpstr>新細明體</vt:lpstr>
      <vt:lpstr>Arial</vt:lpstr>
      <vt:lpstr>Calibri</vt:lpstr>
      <vt:lpstr>Calibri Light</vt:lpstr>
      <vt:lpstr>Century Schoolbook</vt:lpstr>
      <vt:lpstr>Consolas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85</cp:revision>
  <dcterms:created xsi:type="dcterms:W3CDTF">2024-05-09T05:53:07Z</dcterms:created>
  <dcterms:modified xsi:type="dcterms:W3CDTF">2024-05-11T16:24:10Z</dcterms:modified>
</cp:coreProperties>
</file>

<file path=docProps/thumbnail.jpeg>
</file>